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1" r:id="rId6"/>
    <p:sldId id="257" r:id="rId7"/>
    <p:sldId id="258" r:id="rId8"/>
    <p:sldId id="259" r:id="rId9"/>
    <p:sldId id="260" r:id="rId10"/>
    <p:sldId id="262" r:id="rId11"/>
    <p:sldId id="263" r:id="rId12"/>
    <p:sldId id="272" r:id="rId13"/>
    <p:sldId id="273" r:id="rId14"/>
    <p:sldId id="274" r:id="rId15"/>
    <p:sldId id="275" r:id="rId16"/>
    <p:sldId id="276" r:id="rId17"/>
    <p:sldId id="277" r:id="rId18"/>
    <p:sldId id="270" r:id="rId19"/>
    <p:sldId id="264" r:id="rId20"/>
    <p:sldId id="265" r:id="rId21"/>
    <p:sldId id="266" r:id="rId22"/>
    <p:sldId id="267" r:id="rId23"/>
    <p:sldId id="268" r:id="rId24"/>
    <p:sldId id="269" r:id="rId25"/>
    <p:sldId id="278" r:id="rId26"/>
    <p:sldId id="271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466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3238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954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4540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8587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398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5310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5096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7921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581C4-9B73-D97A-9689-EA38486F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5F765-5778-8A99-849F-784F84F12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EBCBEB-9599-8D1C-FEAA-60D0C19B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C1972D-78ED-EC1F-2E72-78F33DB1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07D969-4248-3CE1-A91D-451E3AF7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921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366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0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655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38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04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937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132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35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121D96C-5AF6-4E88-9C25-4F86A7EB0B76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18F62DB-E8D7-4591-87EE-CD7D35DFE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972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png"/><Relationship Id="rId4" Type="http://schemas.openxmlformats.org/officeDocument/2006/relationships/image" Target="../media/image3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699E-9A5D-DE51-644D-C1C12AC9D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047" y="-329232"/>
            <a:ext cx="8689976" cy="2509213"/>
          </a:xfrm>
        </p:spPr>
        <p:txBody>
          <a:bodyPr/>
          <a:lstStyle/>
          <a:p>
            <a:r>
              <a:rPr lang="es-MX" dirty="0"/>
              <a:t>SISTEMA DE DULCERÍA KIOSKO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FEDD3A-A628-6F9F-F92A-D5ADADC5C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25" y="2653748"/>
            <a:ext cx="4649788" cy="2509213"/>
          </a:xfrm>
        </p:spPr>
        <p:txBody>
          <a:bodyPr>
            <a:normAutofit/>
          </a:bodyPr>
          <a:lstStyle/>
          <a:p>
            <a:r>
              <a:rPr lang="es-MX" dirty="0"/>
              <a:t>INTEGRANTES:</a:t>
            </a:r>
          </a:p>
          <a:p>
            <a:r>
              <a:rPr lang="es-MX" dirty="0"/>
              <a:t>CLARA FLORES AXEL FABIAN</a:t>
            </a:r>
          </a:p>
          <a:p>
            <a:r>
              <a:rPr lang="es-MX" dirty="0"/>
              <a:t>GARCÍA RAMÍREZ ITZEL AIRAM</a:t>
            </a:r>
          </a:p>
          <a:p>
            <a:r>
              <a:rPr lang="es-MX" dirty="0"/>
              <a:t>LÓPEZ ÁNGELES MARIO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861AACF-E070-C324-4473-59246E5DEEA0}"/>
              </a:ext>
            </a:extLst>
          </p:cNvPr>
          <p:cNvSpPr txBox="1">
            <a:spLocks/>
          </p:cNvSpPr>
          <p:nvPr/>
        </p:nvSpPr>
        <p:spPr>
          <a:xfrm>
            <a:off x="909499" y="2859157"/>
            <a:ext cx="4649788" cy="250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ICO o9</a:t>
            </a:r>
          </a:p>
          <a:p>
            <a:r>
              <a:rPr lang="es-MX" dirty="0"/>
              <a:t>Proyecto integral</a:t>
            </a:r>
          </a:p>
          <a:p>
            <a:r>
              <a:rPr lang="es-MX" dirty="0"/>
              <a:t>Yeredith Giovanna mora Martínez</a:t>
            </a:r>
          </a:p>
        </p:txBody>
      </p:sp>
    </p:spTree>
    <p:extLst>
      <p:ext uri="{BB962C8B-B14F-4D97-AF65-F5344CB8AC3E}">
        <p14:creationId xmlns:p14="http://schemas.microsoft.com/office/powerpoint/2010/main" val="380558332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5604D5-89F4-AA54-83FA-0F1D7FF02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247" y="2782479"/>
            <a:ext cx="2730573" cy="16531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Cumple la función que es para editar/modificar cualquier registro que deseemos.</a:t>
            </a:r>
          </a:p>
        </p:txBody>
      </p:sp>
      <p:pic>
        <p:nvPicPr>
          <p:cNvPr id="6" name="Gráfico 5" descr="Flechas de cheurón">
            <a:extLst>
              <a:ext uri="{FF2B5EF4-FFF2-40B4-BE49-F238E27FC236}">
                <a16:creationId xmlns:a16="http://schemas.microsoft.com/office/drawing/2014/main" id="{34B30517-AA9E-0B38-D8D2-F2202A5AE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1847" y="3181763"/>
            <a:ext cx="914400" cy="914400"/>
          </a:xfrm>
          <a:prstGeom prst="rect">
            <a:avLst/>
          </a:prstGeom>
        </p:spPr>
      </p:pic>
      <p:pic>
        <p:nvPicPr>
          <p:cNvPr id="7" name="Gráfico 6" descr="Flechas de cheurón">
            <a:extLst>
              <a:ext uri="{FF2B5EF4-FFF2-40B4-BE49-F238E27FC236}">
                <a16:creationId xmlns:a16="http://schemas.microsoft.com/office/drawing/2014/main" id="{A442C78E-0108-B31D-7367-475DC8C44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3375" y="3181763"/>
            <a:ext cx="914400" cy="914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1BD1B5-5373-EA6D-D394-D046D9BC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388" y="3295441"/>
            <a:ext cx="1300299" cy="627203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25B40E5-9A9A-D2A4-868C-FE2B3A9D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586" y="1275727"/>
            <a:ext cx="3781723" cy="4666629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6370348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5604D5-89F4-AA54-83FA-0F1D7FF02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247" y="1934268"/>
            <a:ext cx="2523146" cy="3361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Cumple la función de eliminar un registro que ya no sea necesario haciéndonos la pregunta si queremos eliminar ese registro o no.</a:t>
            </a:r>
          </a:p>
        </p:txBody>
      </p:sp>
      <p:pic>
        <p:nvPicPr>
          <p:cNvPr id="6" name="Gráfico 5" descr="Flechas de cheurón">
            <a:extLst>
              <a:ext uri="{FF2B5EF4-FFF2-40B4-BE49-F238E27FC236}">
                <a16:creationId xmlns:a16="http://schemas.microsoft.com/office/drawing/2014/main" id="{34B30517-AA9E-0B38-D8D2-F2202A5AE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1847" y="3181763"/>
            <a:ext cx="914400" cy="914400"/>
          </a:xfrm>
          <a:prstGeom prst="rect">
            <a:avLst/>
          </a:prstGeom>
        </p:spPr>
      </p:pic>
      <p:pic>
        <p:nvPicPr>
          <p:cNvPr id="7" name="Gráfico 6" descr="Flechas de cheurón">
            <a:extLst>
              <a:ext uri="{FF2B5EF4-FFF2-40B4-BE49-F238E27FC236}">
                <a16:creationId xmlns:a16="http://schemas.microsoft.com/office/drawing/2014/main" id="{A442C78E-0108-B31D-7367-475DC8C44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612" y="3181763"/>
            <a:ext cx="914400" cy="914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3AEF18B-0CC1-6475-BAFA-254F1A6B8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82" y="3270947"/>
            <a:ext cx="1511505" cy="688408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D6EBB5-03B2-DAD5-96FA-2B752E57E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92" y="1541113"/>
            <a:ext cx="4088607" cy="4273962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0819285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FAF0B-9F24-F885-0C0A-FE268711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541" y="936737"/>
            <a:ext cx="4440103" cy="1117518"/>
          </a:xfrm>
        </p:spPr>
        <p:txBody>
          <a:bodyPr/>
          <a:lstStyle/>
          <a:p>
            <a:r>
              <a:rPr lang="es-MX" dirty="0"/>
              <a:t>BOTÓN DE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2918AC-DAAD-CD33-AB80-441BEDAAB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070" y="2155770"/>
            <a:ext cx="10364452" cy="906194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Este botón cumple la función de copiar el registro, pasarlo a un archivo </a:t>
            </a:r>
            <a:r>
              <a:rPr lang="es-MX" dirty="0" err="1"/>
              <a:t>pdf</a:t>
            </a:r>
            <a:r>
              <a:rPr lang="es-MX" dirty="0"/>
              <a:t> o Excel e imprimirlo según sea nuestro caso.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398637-E269-2799-8F86-FFB4F0FE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4" t="47729" r="60109" b="25012"/>
          <a:stretch/>
        </p:blipFill>
        <p:spPr>
          <a:xfrm>
            <a:off x="4770782" y="3264995"/>
            <a:ext cx="3207027" cy="2526205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522883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7751D-9CDB-18C0-DB15-BD07D9E2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22" y="754487"/>
            <a:ext cx="10364451" cy="1596177"/>
          </a:xfrm>
        </p:spPr>
        <p:txBody>
          <a:bodyPr/>
          <a:lstStyle/>
          <a:p>
            <a:r>
              <a:rPr lang="es-MX" dirty="0"/>
              <a:t>Visor de columnas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5FF1FC-2035-FA39-4F8D-9DCFF610D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656" y="1702167"/>
            <a:ext cx="4944823" cy="15025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Cumple la función de solo mostrarnos las filas de la tabla que solo queramos que se muestren en pantalla.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6D13E9A-2BE1-B9BB-250F-950C911A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3771899"/>
            <a:ext cx="4019550" cy="1533525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DAD377-F1EE-8E28-EBD6-EA5E87218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98"/>
          <a:stretch/>
        </p:blipFill>
        <p:spPr>
          <a:xfrm>
            <a:off x="6095999" y="3488711"/>
            <a:ext cx="5438567" cy="2309191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Gráfico 9" descr="Flechas de cheurón">
            <a:extLst>
              <a:ext uri="{FF2B5EF4-FFF2-40B4-BE49-F238E27FC236}">
                <a16:creationId xmlns:a16="http://schemas.microsoft.com/office/drawing/2014/main" id="{FAB36E0D-8939-7948-A52B-80A43D133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0725" y="4194725"/>
            <a:ext cx="687872" cy="6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231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083E4-FE82-3F55-9041-A98D78C0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376" y="954714"/>
            <a:ext cx="3419686" cy="746457"/>
          </a:xfrm>
        </p:spPr>
        <p:txBody>
          <a:bodyPr/>
          <a:lstStyle/>
          <a:p>
            <a:r>
              <a:rPr lang="es-MX" dirty="0"/>
              <a:t>BUSCADOR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3DF7F2-FAAE-18CE-D063-FC4D55B5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44" y="1614779"/>
            <a:ext cx="6562104" cy="1900612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CUMPLE LA FUNCIÓN PARA PODER BUSCAR de una forma mas rápida UN REGISTRO EN ESPECIFICO DENTRO DE TODA NUESTRA LISTA.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53D720-3E9E-F6BF-AE1F-D7656491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062" y="1646028"/>
            <a:ext cx="3165875" cy="734116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33CE2B-44BE-8388-C901-1D46AEDD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08" y="3059118"/>
            <a:ext cx="8992740" cy="3398566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03BA6F7-1D50-B8EB-5D17-050BC719D46E}"/>
              </a:ext>
            </a:extLst>
          </p:cNvPr>
          <p:cNvSpPr/>
          <p:nvPr/>
        </p:nvSpPr>
        <p:spPr>
          <a:xfrm>
            <a:off x="7712765" y="3551583"/>
            <a:ext cx="2544418" cy="887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888895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489B2-977B-16DF-5857-9B30F0F3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177" y="645021"/>
            <a:ext cx="2425773" cy="931987"/>
          </a:xfrm>
        </p:spPr>
        <p:txBody>
          <a:bodyPr/>
          <a:lstStyle/>
          <a:p>
            <a:r>
              <a:rPr lang="es-MX" dirty="0"/>
              <a:t>MOSTRAR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8C301E-B6DA-6B72-9006-55F29212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062" y="1382010"/>
            <a:ext cx="10244555" cy="116809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CUMPLE LA FUNCIÓN PARA QUE NOS MUESTRE UNA CIERTA CANTIDAD DE REGISTROS EN CADA TABLA Y CUANDO LLEGUE AL LIMITE LO PASE A OTRA PAGINA.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A239AB-BE7D-1EF8-88E5-62F68CB50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42096" r="65869" b="42412"/>
          <a:stretch/>
        </p:blipFill>
        <p:spPr>
          <a:xfrm>
            <a:off x="4539177" y="2497013"/>
            <a:ext cx="2862264" cy="1764272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ACD130-4F62-D1F1-A314-00BF2153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4876490"/>
            <a:ext cx="9801225" cy="609600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1384036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375A-FDD6-D2D6-F58E-47070BB3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51716"/>
            <a:ext cx="4546122" cy="3754568"/>
          </a:xfrm>
        </p:spPr>
        <p:txBody>
          <a:bodyPr>
            <a:normAutofit/>
          </a:bodyPr>
          <a:lstStyle/>
          <a:p>
            <a:r>
              <a:rPr lang="es-MX" sz="2400" dirty="0"/>
              <a:t>Opciones para mostrar nuestra lista de registros de los usuarios, clientes, empleados, productos y nuestras ventas del día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1B8521-E2ED-AA47-8A5B-80BD0F43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28" y="1444941"/>
            <a:ext cx="1971053" cy="4195890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0C8688E4-93DC-E4E9-957D-2FF309B64FCC}"/>
              </a:ext>
            </a:extLst>
          </p:cNvPr>
          <p:cNvSpPr/>
          <p:nvPr/>
        </p:nvSpPr>
        <p:spPr>
          <a:xfrm>
            <a:off x="3432313" y="2014329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72A327EE-F89A-1976-D4E8-27A8B4BA1678}"/>
              </a:ext>
            </a:extLst>
          </p:cNvPr>
          <p:cNvSpPr/>
          <p:nvPr/>
        </p:nvSpPr>
        <p:spPr>
          <a:xfrm>
            <a:off x="3469636" y="3541036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3A22697B-D527-B194-9022-6DBF00A48325}"/>
              </a:ext>
            </a:extLst>
          </p:cNvPr>
          <p:cNvSpPr/>
          <p:nvPr/>
        </p:nvSpPr>
        <p:spPr>
          <a:xfrm>
            <a:off x="3469636" y="4313584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hacia la izquierda 17">
            <a:extLst>
              <a:ext uri="{FF2B5EF4-FFF2-40B4-BE49-F238E27FC236}">
                <a16:creationId xmlns:a16="http://schemas.microsoft.com/office/drawing/2014/main" id="{151A5A1C-752D-4F0A-ABD6-739DCEA49FF3}"/>
              </a:ext>
            </a:extLst>
          </p:cNvPr>
          <p:cNvSpPr/>
          <p:nvPr/>
        </p:nvSpPr>
        <p:spPr>
          <a:xfrm>
            <a:off x="3469636" y="5067743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: hacia la izquierda 18">
            <a:extLst>
              <a:ext uri="{FF2B5EF4-FFF2-40B4-BE49-F238E27FC236}">
                <a16:creationId xmlns:a16="http://schemas.microsoft.com/office/drawing/2014/main" id="{81A91937-6139-F22D-1AC0-D369BA19D4BC}"/>
              </a:ext>
            </a:extLst>
          </p:cNvPr>
          <p:cNvSpPr/>
          <p:nvPr/>
        </p:nvSpPr>
        <p:spPr>
          <a:xfrm>
            <a:off x="3432313" y="2786877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612425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9616A-80AC-0CEE-0CC9-7A411C5C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044" y="658275"/>
            <a:ext cx="6905008" cy="693448"/>
          </a:xfrm>
        </p:spPr>
        <p:txBody>
          <a:bodyPr/>
          <a:lstStyle/>
          <a:p>
            <a:r>
              <a:rPr lang="es-MX" dirty="0"/>
              <a:t>CONTENIDO DE NUESTRAS LISTAS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F5D827-C2BB-721C-3BC1-FE29E203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79" y="1454265"/>
            <a:ext cx="2240242" cy="53513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Lista de usuarios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2110B8-81A6-E333-8D77-97F0C9C8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0" y="2091940"/>
            <a:ext cx="6809961" cy="4170054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4444463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0686C-1D42-7637-B4BD-2B4233D1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53474"/>
            <a:ext cx="10364451" cy="1596177"/>
          </a:xfrm>
        </p:spPr>
        <p:txBody>
          <a:bodyPr/>
          <a:lstStyle/>
          <a:p>
            <a:r>
              <a:rPr lang="es-MX" dirty="0"/>
              <a:t>Lista clientes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7081A0-9F1B-4D40-0B4F-EAFE7413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48" y="1752273"/>
            <a:ext cx="7750865" cy="4363398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2382373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C7046-B1B5-5879-F233-8911922C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96" y="393230"/>
            <a:ext cx="10364451" cy="1596177"/>
          </a:xfrm>
        </p:spPr>
        <p:txBody>
          <a:bodyPr/>
          <a:lstStyle/>
          <a:p>
            <a:r>
              <a:rPr lang="es-MX" dirty="0"/>
              <a:t>LISTA EMPLEADOS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96CDA7-6079-C11B-2858-28EB3217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78" y="1864966"/>
            <a:ext cx="11039686" cy="4161738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00346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9ABCB-0401-FA53-30D8-F47CBEE5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96" y="1832821"/>
            <a:ext cx="10364451" cy="1596177"/>
          </a:xfrm>
        </p:spPr>
        <p:txBody>
          <a:bodyPr/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¿Cómo FUNCIONA nuestro sistema?</a:t>
            </a:r>
          </a:p>
        </p:txBody>
      </p:sp>
      <p:pic>
        <p:nvPicPr>
          <p:cNvPr id="9" name="Gráfico 8" descr="Ayuda RTL">
            <a:extLst>
              <a:ext uri="{FF2B5EF4-FFF2-40B4-BE49-F238E27FC236}">
                <a16:creationId xmlns:a16="http://schemas.microsoft.com/office/drawing/2014/main" id="{0D4F1199-6AD0-6B39-8D81-5F243BDA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6661" y="3193417"/>
            <a:ext cx="1594800" cy="1594800"/>
          </a:xfrm>
          <a:prstGeom prst="rect">
            <a:avLst/>
          </a:prstGeom>
        </p:spPr>
      </p:pic>
      <p:pic>
        <p:nvPicPr>
          <p:cNvPr id="11" name="Gráfico 10" descr="Ayuda">
            <a:extLst>
              <a:ext uri="{FF2B5EF4-FFF2-40B4-BE49-F238E27FC236}">
                <a16:creationId xmlns:a16="http://schemas.microsoft.com/office/drawing/2014/main" id="{9A024884-3F77-00B1-684E-5496B628E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1615" y="3193417"/>
            <a:ext cx="1596177" cy="15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9946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C622-5F31-294F-E8F9-93E0EEB1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13717"/>
            <a:ext cx="10364451" cy="1596177"/>
          </a:xfrm>
        </p:spPr>
        <p:txBody>
          <a:bodyPr/>
          <a:lstStyle/>
          <a:p>
            <a:r>
              <a:rPr lang="es-MX" dirty="0"/>
              <a:t>LISTA DE PRODUCTOS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E86C5F-5C8F-46F6-2922-840DCC4C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58" y="1734658"/>
            <a:ext cx="9093684" cy="4290741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8719836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5C6CC-654E-B296-7286-8BE8DC4E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97" y="366725"/>
            <a:ext cx="10364451" cy="1596177"/>
          </a:xfrm>
        </p:spPr>
        <p:txBody>
          <a:bodyPr/>
          <a:lstStyle/>
          <a:p>
            <a:r>
              <a:rPr lang="es-MX" dirty="0"/>
              <a:t>VENTAS DEL DIA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C1FB74-3390-DEBE-7B66-F65B94E6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32" y="1762539"/>
            <a:ext cx="8318980" cy="4291414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2543746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375A-FDD6-D2D6-F58E-47070BB3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450" y="1564967"/>
            <a:ext cx="4546122" cy="3754568"/>
          </a:xfrm>
        </p:spPr>
        <p:txBody>
          <a:bodyPr>
            <a:normAutofit/>
          </a:bodyPr>
          <a:lstStyle/>
          <a:p>
            <a:r>
              <a:rPr lang="es-MX" sz="2400" dirty="0"/>
              <a:t>Opciones para crear un nuevo registro ya sea para usuarios, clientes, empleados, productos y nuestras ventas del día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1B8521-E2ED-AA47-8A5B-80BD0F43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28" y="1443728"/>
            <a:ext cx="1971053" cy="4195890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0C8688E4-93DC-E4E9-957D-2FF309B64FCC}"/>
              </a:ext>
            </a:extLst>
          </p:cNvPr>
          <p:cNvSpPr/>
          <p:nvPr/>
        </p:nvSpPr>
        <p:spPr>
          <a:xfrm>
            <a:off x="3432313" y="2432449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72A327EE-F89A-1976-D4E8-27A8B4BA1678}"/>
              </a:ext>
            </a:extLst>
          </p:cNvPr>
          <p:cNvSpPr/>
          <p:nvPr/>
        </p:nvSpPr>
        <p:spPr>
          <a:xfrm>
            <a:off x="3483248" y="3901757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3A22697B-D527-B194-9022-6DBF00A48325}"/>
              </a:ext>
            </a:extLst>
          </p:cNvPr>
          <p:cNvSpPr/>
          <p:nvPr/>
        </p:nvSpPr>
        <p:spPr>
          <a:xfrm>
            <a:off x="3469636" y="4614062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hacia la izquierda 17">
            <a:extLst>
              <a:ext uri="{FF2B5EF4-FFF2-40B4-BE49-F238E27FC236}">
                <a16:creationId xmlns:a16="http://schemas.microsoft.com/office/drawing/2014/main" id="{151A5A1C-752D-4F0A-ABD6-739DCEA49FF3}"/>
              </a:ext>
            </a:extLst>
          </p:cNvPr>
          <p:cNvSpPr/>
          <p:nvPr/>
        </p:nvSpPr>
        <p:spPr>
          <a:xfrm>
            <a:off x="3469636" y="5387826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: hacia la izquierda 18">
            <a:extLst>
              <a:ext uri="{FF2B5EF4-FFF2-40B4-BE49-F238E27FC236}">
                <a16:creationId xmlns:a16="http://schemas.microsoft.com/office/drawing/2014/main" id="{81A91937-6139-F22D-1AC0-D369BA19D4BC}"/>
              </a:ext>
            </a:extLst>
          </p:cNvPr>
          <p:cNvSpPr/>
          <p:nvPr/>
        </p:nvSpPr>
        <p:spPr>
          <a:xfrm>
            <a:off x="3432313" y="3154762"/>
            <a:ext cx="1550504" cy="2517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0564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958D0-87A4-1F70-948E-AE9A3D1D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15" y="2630911"/>
            <a:ext cx="5566537" cy="1596177"/>
          </a:xfrm>
        </p:spPr>
        <p:txBody>
          <a:bodyPr/>
          <a:lstStyle/>
          <a:p>
            <a:r>
              <a:rPr lang="es-MX" dirty="0"/>
              <a:t>VISTA PARA REGISTRAR UN NUEVO USUARIO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ABD2EB-B731-B0C1-DBBC-1A808E18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132" y="846416"/>
            <a:ext cx="4250895" cy="5165168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9583510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958D0-87A4-1F70-948E-AE9A3D1D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81" y="2630911"/>
            <a:ext cx="4996696" cy="1596177"/>
          </a:xfrm>
        </p:spPr>
        <p:txBody>
          <a:bodyPr/>
          <a:lstStyle/>
          <a:p>
            <a:r>
              <a:rPr lang="es-MX" dirty="0"/>
              <a:t>VISTA PARA REGISTRAR UN NUEVO cliente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80AB12-4BDE-A95D-3223-AFB3ABC6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77" y="554552"/>
            <a:ext cx="4699344" cy="5748895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9614376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958D0-87A4-1F70-948E-AE9A3D1D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42" y="-407150"/>
            <a:ext cx="9608449" cy="2580506"/>
          </a:xfrm>
        </p:spPr>
        <p:txBody>
          <a:bodyPr>
            <a:normAutofit/>
          </a:bodyPr>
          <a:lstStyle/>
          <a:p>
            <a:r>
              <a:rPr lang="es-MX" sz="2800" dirty="0"/>
              <a:t>VISTA PARA REGISTRAR UN NUEVO empleado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66475B-8AEA-E7B1-B9BA-84D6FF91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11" y="1356491"/>
            <a:ext cx="4439376" cy="5029477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5857F1B-BF66-7CC4-71AF-A6E3F0CE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15" y="1356491"/>
            <a:ext cx="4589604" cy="4910959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6062718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958D0-87A4-1F70-948E-AE9A3D1D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08" y="2866137"/>
            <a:ext cx="5009946" cy="1596177"/>
          </a:xfrm>
        </p:spPr>
        <p:txBody>
          <a:bodyPr/>
          <a:lstStyle/>
          <a:p>
            <a:r>
              <a:rPr lang="es-MX" dirty="0"/>
              <a:t>VISTA PARA REGISTRAR UN NUEVO producto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5807C7-AA70-4C4C-1086-6194C0C1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78970"/>
            <a:ext cx="4373218" cy="5500059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4515285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958D0-87A4-1F70-948E-AE9A3D1D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80" y="2746868"/>
            <a:ext cx="5182224" cy="1596177"/>
          </a:xfrm>
        </p:spPr>
        <p:txBody>
          <a:bodyPr/>
          <a:lstStyle/>
          <a:p>
            <a:r>
              <a:rPr lang="es-MX" dirty="0"/>
              <a:t>VISTA PARA REGISTRAR Una nueva compra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A06B2A-2A18-0C8D-077D-6B1DE1B3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04" y="768418"/>
            <a:ext cx="4724400" cy="5553075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0852081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2789F-E9BF-A692-2AD1-92D599C0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9252" y="1705195"/>
            <a:ext cx="10364451" cy="1596177"/>
          </a:xfrm>
        </p:spPr>
        <p:txBody>
          <a:bodyPr/>
          <a:lstStyle/>
          <a:p>
            <a:r>
              <a:rPr lang="es-MX" dirty="0"/>
              <a:t>¿Cómo SUBIRLO A DOCKER?</a:t>
            </a:r>
          </a:p>
        </p:txBody>
      </p:sp>
      <p:pic>
        <p:nvPicPr>
          <p:cNvPr id="1026" name="Picture 2" descr="Instalar Docker y Docker-compose - jblazquez">
            <a:extLst>
              <a:ext uri="{FF2B5EF4-FFF2-40B4-BE49-F238E27FC236}">
                <a16:creationId xmlns:a16="http://schemas.microsoft.com/office/drawing/2014/main" id="{9904BA42-3ABD-D9BC-0187-2D5C180A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14" y="2290264"/>
            <a:ext cx="5565913" cy="31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Nube de sincronización">
            <a:extLst>
              <a:ext uri="{FF2B5EF4-FFF2-40B4-BE49-F238E27FC236}">
                <a16:creationId xmlns:a16="http://schemas.microsoft.com/office/drawing/2014/main" id="{77223CA3-A6FC-1550-D1A2-DE64A7EA3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0503" y="3354657"/>
            <a:ext cx="1338783" cy="13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181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00BC5B-AF9A-0F82-DEE7-C78F2643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880" y="2293416"/>
            <a:ext cx="4002781" cy="227116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Primero clonamos una maquina virtual que ya teníamos hecha para poder hacer nuestra configuración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9A41D0-53B3-11A0-1F34-03D6145A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097" y="1683816"/>
            <a:ext cx="43624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92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6506C-CE29-8DC7-9152-6A6E4E5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08" y="238539"/>
            <a:ext cx="10731495" cy="1877352"/>
          </a:xfrm>
        </p:spPr>
        <p:txBody>
          <a:bodyPr>
            <a:normAutofit/>
          </a:bodyPr>
          <a:lstStyle/>
          <a:p>
            <a:r>
              <a:rPr lang="es-MX" sz="3200" dirty="0"/>
              <a:t>EMPECEMOS POR EL LOGIN o acceso a nuestro sistema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3478B5-1626-BC73-616F-C615A3178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465" y="1727834"/>
            <a:ext cx="3110712" cy="4370358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Gráfico 6" descr="Flechas de cheurón">
            <a:extLst>
              <a:ext uri="{FF2B5EF4-FFF2-40B4-BE49-F238E27FC236}">
                <a16:creationId xmlns:a16="http://schemas.microsoft.com/office/drawing/2014/main" id="{9750E2F6-4F24-7CCB-4B20-29F053689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3756" y="3208227"/>
            <a:ext cx="914400" cy="914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789A43-E536-9D12-7CBB-47DAC8E13A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40" t="16022" r="35869" b="10703"/>
          <a:stretch/>
        </p:blipFill>
        <p:spPr>
          <a:xfrm>
            <a:off x="6670735" y="1766698"/>
            <a:ext cx="3016604" cy="4331494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2654910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92E3E5-BC76-D013-DA6C-05200AE9C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878" y="1571962"/>
            <a:ext cx="7263443" cy="1131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/>
              <a:t>Como requisitos es que debemos de tener </a:t>
            </a:r>
            <a:r>
              <a:rPr lang="es-MX" dirty="0" err="1"/>
              <a:t>mysql</a:t>
            </a:r>
            <a:r>
              <a:rPr lang="es-MX" dirty="0"/>
              <a:t> 5.7 y </a:t>
            </a:r>
            <a:r>
              <a:rPr lang="es-MX" dirty="0" err="1"/>
              <a:t>php</a:t>
            </a:r>
            <a:r>
              <a:rPr lang="es-MX" dirty="0"/>
              <a:t> 7.0 apache y en caso de que no lo tengamos descargado lo descargamos con el comando Docker </a:t>
            </a:r>
            <a:r>
              <a:rPr lang="es-MX" dirty="0" err="1"/>
              <a:t>pull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01D6B9-A61C-1C28-8926-CD7917E3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22" y="2925831"/>
            <a:ext cx="8461881" cy="16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14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D953E-6131-FF47-A143-512F37A60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666" y="694494"/>
            <a:ext cx="3760205" cy="1794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1. Después procedemos a crear la carpeta donde va a estar nuestro sistema y dentro de ella otra carpeta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C22637-1E93-F458-2E38-1DB189EA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67" y="755065"/>
            <a:ext cx="1023316" cy="1179946"/>
          </a:xfrm>
          <a:prstGeom prst="rect">
            <a:avLst/>
          </a:prstGeom>
        </p:spPr>
      </p:pic>
      <p:pic>
        <p:nvPicPr>
          <p:cNvPr id="6" name="Gráfico 5" descr="Flechas de cheurón">
            <a:extLst>
              <a:ext uri="{FF2B5EF4-FFF2-40B4-BE49-F238E27FC236}">
                <a16:creationId xmlns:a16="http://schemas.microsoft.com/office/drawing/2014/main" id="{D2ED6989-B5B5-D32D-D5EA-8BD49BEA1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9195" y="1001102"/>
            <a:ext cx="687872" cy="687872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6A353E1-E86F-1555-D7C8-5414B227952C}"/>
              </a:ext>
            </a:extLst>
          </p:cNvPr>
          <p:cNvSpPr txBox="1">
            <a:spLocks/>
          </p:cNvSpPr>
          <p:nvPr/>
        </p:nvSpPr>
        <p:spPr>
          <a:xfrm>
            <a:off x="7095195" y="2424001"/>
            <a:ext cx="4060598" cy="94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2. Colocamos el siguiente comando para correr MySQL.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25AB002-43A9-8238-B88B-740683E034A4}"/>
              </a:ext>
            </a:extLst>
          </p:cNvPr>
          <p:cNvSpPr txBox="1">
            <a:spLocks/>
          </p:cNvSpPr>
          <p:nvPr/>
        </p:nvSpPr>
        <p:spPr>
          <a:xfrm>
            <a:off x="1321433" y="4386844"/>
            <a:ext cx="9834360" cy="490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3. Comprobamos si esta corriendo correctamente con el comando Docker ps </a:t>
            </a:r>
          </a:p>
        </p:txBody>
      </p:sp>
      <p:pic>
        <p:nvPicPr>
          <p:cNvPr id="11" name="Gráfico 10" descr="Flechas de cheurón">
            <a:extLst>
              <a:ext uri="{FF2B5EF4-FFF2-40B4-BE49-F238E27FC236}">
                <a16:creationId xmlns:a16="http://schemas.microsoft.com/office/drawing/2014/main" id="{198CFE4E-11CA-F26A-8F85-6EDBA380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195" y="1001102"/>
            <a:ext cx="687872" cy="6878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785948F-EA2F-B843-D9C9-883397222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20" y="3341333"/>
            <a:ext cx="10568610" cy="79507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1607466-EF57-239A-7B78-BB268684B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379" y="889136"/>
            <a:ext cx="1158790" cy="94231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158D221-9151-F11E-9CA7-5A72C13E4E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82" t="20469" r="4022" b="70892"/>
          <a:stretch/>
        </p:blipFill>
        <p:spPr>
          <a:xfrm>
            <a:off x="754756" y="4877123"/>
            <a:ext cx="10813774" cy="5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6631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9A1D8-D00B-FD9C-C3F2-5AA30D8D8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45" y="882849"/>
            <a:ext cx="3446190" cy="53513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4. Correr la imagen de PHP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DA064F-BD57-65B6-B0B8-6DA7FD30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54" y="1417982"/>
            <a:ext cx="9672511" cy="535132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8EA437D-FC8E-C518-CF79-6F0F8118FCA4}"/>
              </a:ext>
            </a:extLst>
          </p:cNvPr>
          <p:cNvSpPr txBox="1">
            <a:spLocks/>
          </p:cNvSpPr>
          <p:nvPr/>
        </p:nvSpPr>
        <p:spPr>
          <a:xfrm>
            <a:off x="728244" y="2220680"/>
            <a:ext cx="6997773" cy="535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5. Luego verificamos si esta corriendo correctamente.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BCAE5F2-CB3D-AC07-0739-95091CE0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3" y="2755813"/>
            <a:ext cx="10122385" cy="935793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48FAF95-C43C-B98B-768E-5ACBAD9E6573}"/>
              </a:ext>
            </a:extLst>
          </p:cNvPr>
          <p:cNvSpPr txBox="1">
            <a:spLocks/>
          </p:cNvSpPr>
          <p:nvPr/>
        </p:nvSpPr>
        <p:spPr>
          <a:xfrm>
            <a:off x="675548" y="3834621"/>
            <a:ext cx="8110643" cy="535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6. Luego ingresamos a nuestro contenedor de la base de datos 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455C10E-98DA-82A0-1B95-C14EB1FF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53" y="4525051"/>
            <a:ext cx="10410722" cy="121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5189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7A333-5BC7-47BF-F7CA-8024D88E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997610"/>
            <a:ext cx="10364452" cy="106190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7. Luego ingresamos la contraseña que ingresamos al principio para entrar a MySQL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F7F8CE-21C1-50FA-9258-FBFB7F1B2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3" t="27235" r="35217" b="38352"/>
          <a:stretch/>
        </p:blipFill>
        <p:spPr>
          <a:xfrm>
            <a:off x="2405270" y="3059517"/>
            <a:ext cx="7116418" cy="2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427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15EAB-02F6-2D0F-66C7-70B6FB356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253" y="2459858"/>
            <a:ext cx="4652139" cy="342410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8. Luego procedemos a crear nuestra base de datos dentro de MySQL con los comandos que ya sabemos que son para crear la BD y sus tablas con atributos.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0DB9E9-DE41-33EA-82BB-F7D823B0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110" y="1978921"/>
            <a:ext cx="3751251" cy="34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1126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C35FA5-7FB1-C6D2-FF6B-E7E62A06E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137897"/>
            <a:ext cx="5355640" cy="2138646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9. Dentro de nuestra carpeta creado anteriormente crear un archivo llamado index.php con el siguiente código para nuestra conexión con la bd.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564DC3-2842-5FE5-C090-EF6830F9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61" y="3432315"/>
            <a:ext cx="1152111" cy="1002337"/>
          </a:xfrm>
          <a:prstGeom prst="rect">
            <a:avLst/>
          </a:prstGeom>
        </p:spPr>
      </p:pic>
      <p:pic>
        <p:nvPicPr>
          <p:cNvPr id="7" name="Gráfico 6" descr="Flechas de cheurón">
            <a:extLst>
              <a:ext uri="{FF2B5EF4-FFF2-40B4-BE49-F238E27FC236}">
                <a16:creationId xmlns:a16="http://schemas.microsoft.com/office/drawing/2014/main" id="{A106291B-58A8-0CD3-6ADA-7DAF4458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3118" y="3577244"/>
            <a:ext cx="687872" cy="6878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0CC09EF-B4AC-C77D-E7DF-6CF1B2E9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874" y="2757145"/>
            <a:ext cx="73628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2110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2F3655-BCAB-5E0F-DE7F-8B8B1527B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279" y="896102"/>
            <a:ext cx="5950851" cy="64115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10. Después instalamos la extensión de MySQL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6D7D14-B4EC-74E8-9497-BE7C7454D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537252"/>
            <a:ext cx="9503855" cy="458442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4EBDE85-F134-760E-B6CC-1F5542114D2F}"/>
              </a:ext>
            </a:extLst>
          </p:cNvPr>
          <p:cNvSpPr txBox="1">
            <a:spLocks/>
          </p:cNvSpPr>
          <p:nvPr/>
        </p:nvSpPr>
        <p:spPr>
          <a:xfrm>
            <a:off x="785812" y="2316269"/>
            <a:ext cx="8835266" cy="64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11. Una vez acabada la instalación copiamos la dirección para acabar de instalar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C9A3136-829C-5A2A-B421-9A505274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244009"/>
            <a:ext cx="10867409" cy="4068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D88814-F8E8-026E-B05C-BF7358218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05" y="4466094"/>
            <a:ext cx="3962234" cy="433031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E63D0F9-FBFA-CDC8-195A-62C1683DB76F}"/>
              </a:ext>
            </a:extLst>
          </p:cNvPr>
          <p:cNvSpPr txBox="1">
            <a:spLocks/>
          </p:cNvSpPr>
          <p:nvPr/>
        </p:nvSpPr>
        <p:spPr>
          <a:xfrm>
            <a:off x="785812" y="3873751"/>
            <a:ext cx="8835266" cy="64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Nos tiene que salir el siguiente archivo</a:t>
            </a:r>
          </a:p>
        </p:txBody>
      </p:sp>
    </p:spTree>
    <p:extLst>
      <p:ext uri="{BB962C8B-B14F-4D97-AF65-F5344CB8AC3E}">
        <p14:creationId xmlns:p14="http://schemas.microsoft.com/office/powerpoint/2010/main" val="403329777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10A93E-3A75-28B1-6C9C-6FE1C98AE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538" y="1465946"/>
            <a:ext cx="10364452" cy="106190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a continuación se muestra nuestra carpeta donde están nuestros archivos </a:t>
            </a:r>
            <a:r>
              <a:rPr lang="es-MX" dirty="0" err="1"/>
              <a:t>php</a:t>
            </a:r>
            <a:r>
              <a:rPr lang="es-MX" dirty="0"/>
              <a:t> con los códigos de cada uno de ellos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C2DAC0-D9F6-3B31-58B9-931B27FD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977" y="2700959"/>
            <a:ext cx="65055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6129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12657-F7F6-5BB0-5CCF-666BC3AF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541" y="1771650"/>
            <a:ext cx="3631720" cy="3314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Comprobamos si funciona colocamos en el navegador localhost con el puerto 9090 que fue el que colocamos al inicio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BAD4E6-E853-34AD-FEE0-17C3713E5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06" y="1386094"/>
            <a:ext cx="7244096" cy="4085811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D723E49-508F-B413-662A-906FAF5D921E}"/>
              </a:ext>
            </a:extLst>
          </p:cNvPr>
          <p:cNvSpPr/>
          <p:nvPr/>
        </p:nvSpPr>
        <p:spPr>
          <a:xfrm>
            <a:off x="6096000" y="1563757"/>
            <a:ext cx="927652" cy="38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269077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DE990-B457-E592-A276-8AD8BD344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10" y="896102"/>
            <a:ext cx="7713390" cy="5086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dirty="0"/>
              <a:t>12. Después creamos una network para nuestros contenedores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583070-DE07-FD18-FD74-0C272A74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17" y="1427922"/>
            <a:ext cx="8370248" cy="3058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2EF26B2-3E65-F230-5E57-0932FFE3E22B}"/>
              </a:ext>
            </a:extLst>
          </p:cNvPr>
          <p:cNvSpPr txBox="1">
            <a:spLocks/>
          </p:cNvSpPr>
          <p:nvPr/>
        </p:nvSpPr>
        <p:spPr>
          <a:xfrm>
            <a:off x="821010" y="1847191"/>
            <a:ext cx="10310816" cy="8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13. Luego colocamos el comando para que se conecte con los contenedores creados anteriormente.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D0572FE-32EA-BC97-0B08-22DC672F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10" y="2964100"/>
            <a:ext cx="9913251" cy="3152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EF3B66F-8D86-F410-7907-CF8A315F3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09" y="3395612"/>
            <a:ext cx="9330155" cy="346631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5ED826C-B636-D7FC-BF48-268CE53C1B3F}"/>
              </a:ext>
            </a:extLst>
          </p:cNvPr>
          <p:cNvSpPr txBox="1">
            <a:spLocks/>
          </p:cNvSpPr>
          <p:nvPr/>
        </p:nvSpPr>
        <p:spPr>
          <a:xfrm>
            <a:off x="821009" y="4026164"/>
            <a:ext cx="10310816" cy="8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Una vez conectadas nos arrojara la ip de Gateway la cual si esta bien nos seguirá mostrando el sistema mediante la ip </a:t>
            </a:r>
          </a:p>
        </p:txBody>
      </p:sp>
    </p:spTree>
    <p:extLst>
      <p:ext uri="{BB962C8B-B14F-4D97-AF65-F5344CB8AC3E}">
        <p14:creationId xmlns:p14="http://schemas.microsoft.com/office/powerpoint/2010/main" val="11272811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7C510-67BA-1B0B-C503-34FA2719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138" y="546882"/>
            <a:ext cx="10364451" cy="918735"/>
          </a:xfrm>
        </p:spPr>
        <p:txBody>
          <a:bodyPr/>
          <a:lstStyle/>
          <a:p>
            <a:r>
              <a:rPr lang="es-MX" dirty="0"/>
              <a:t>MENSAJE DE BIENVENIDA A NUESTRO SISTEMA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B718D4-BDA4-5AF8-D79B-244A5BF50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503" y="1537252"/>
            <a:ext cx="10145723" cy="4756279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9122555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DE0D6B-AC27-734C-3EB3-8866C36D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81" y="718309"/>
            <a:ext cx="9907697" cy="577525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6FAFFD5-8736-A269-0554-C0A036C500A9}"/>
              </a:ext>
            </a:extLst>
          </p:cNvPr>
          <p:cNvSpPr/>
          <p:nvPr/>
        </p:nvSpPr>
        <p:spPr>
          <a:xfrm>
            <a:off x="3286539" y="993912"/>
            <a:ext cx="1762539" cy="34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265386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9023B-ADEB-2DC4-0C81-20D4D9D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85138"/>
            <a:ext cx="10364451" cy="1596177"/>
          </a:xfrm>
        </p:spPr>
        <p:txBody>
          <a:bodyPr>
            <a:normAutofit/>
          </a:bodyPr>
          <a:lstStyle/>
          <a:p>
            <a:r>
              <a:rPr lang="es-MX" sz="4400" dirty="0">
                <a:solidFill>
                  <a:srgbClr val="0070C0"/>
                </a:solidFill>
              </a:rPr>
              <a:t>¡¡GRACIAS POR SU ATENCIÓN!!</a:t>
            </a:r>
          </a:p>
        </p:txBody>
      </p:sp>
    </p:spTree>
    <p:extLst>
      <p:ext uri="{BB962C8B-B14F-4D97-AF65-F5344CB8AC3E}">
        <p14:creationId xmlns:p14="http://schemas.microsoft.com/office/powerpoint/2010/main" val="428994400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09FE7-4D1B-3B54-C010-766BD716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0" y="618517"/>
            <a:ext cx="4625006" cy="1596177"/>
          </a:xfrm>
        </p:spPr>
        <p:txBody>
          <a:bodyPr>
            <a:normAutofit/>
          </a:bodyPr>
          <a:lstStyle/>
          <a:p>
            <a:r>
              <a:rPr lang="es-MX" sz="2400" dirty="0"/>
              <a:t>NOMBRE DE LA DULCERÍA CON LOGO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40F90D7-D539-E862-47A5-84AA4E5A61B7}"/>
              </a:ext>
            </a:extLst>
          </p:cNvPr>
          <p:cNvSpPr txBox="1">
            <a:spLocks/>
          </p:cNvSpPr>
          <p:nvPr/>
        </p:nvSpPr>
        <p:spPr>
          <a:xfrm>
            <a:off x="6983898" y="2846944"/>
            <a:ext cx="3538330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/>
              <a:t>NOMBRE DEL USUARIO CON SU FOTO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4B02E3-6BB0-6C66-E2D7-FA913B4B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03" y="2082447"/>
            <a:ext cx="3320720" cy="725048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6D42BB-C9A8-4829-D047-925FD36A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10" y="4443121"/>
            <a:ext cx="2919213" cy="742835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E07FE30C-38C6-F80E-ABEE-C14D45B4F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92"/>
          <a:stretch/>
        </p:blipFill>
        <p:spPr>
          <a:xfrm>
            <a:off x="819200" y="2562739"/>
            <a:ext cx="5573672" cy="2623217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Flecha: a la izquierda y derecha 13">
            <a:extLst>
              <a:ext uri="{FF2B5EF4-FFF2-40B4-BE49-F238E27FC236}">
                <a16:creationId xmlns:a16="http://schemas.microsoft.com/office/drawing/2014/main" id="{B85F2BCA-92A3-B74C-79FB-B78E1D7F24DE}"/>
              </a:ext>
            </a:extLst>
          </p:cNvPr>
          <p:cNvSpPr/>
          <p:nvPr/>
        </p:nvSpPr>
        <p:spPr>
          <a:xfrm rot="20822909">
            <a:off x="1661583" y="1976202"/>
            <a:ext cx="5189790" cy="21249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: a la izquierda y derecha 14">
            <a:extLst>
              <a:ext uri="{FF2B5EF4-FFF2-40B4-BE49-F238E27FC236}">
                <a16:creationId xmlns:a16="http://schemas.microsoft.com/office/drawing/2014/main" id="{E3469712-22C8-B738-F957-29B98B2A5B9F}"/>
              </a:ext>
            </a:extLst>
          </p:cNvPr>
          <p:cNvSpPr/>
          <p:nvPr/>
        </p:nvSpPr>
        <p:spPr>
          <a:xfrm rot="312151">
            <a:off x="1765016" y="3071010"/>
            <a:ext cx="5220000" cy="21249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989506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2B0A6-F01C-5729-EE5E-FA720A89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Botón para ver el contenido del sistema a pantalla completa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632A5B-E5EF-D37B-9061-7BF2D22C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06" y="2278469"/>
            <a:ext cx="2190750" cy="571500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34FFFFA1-7E82-819D-99A5-F6CD1E220CF6}"/>
              </a:ext>
            </a:extLst>
          </p:cNvPr>
          <p:cNvSpPr/>
          <p:nvPr/>
        </p:nvSpPr>
        <p:spPr>
          <a:xfrm rot="5400000">
            <a:off x="4216254" y="2278469"/>
            <a:ext cx="291548" cy="5715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Gráfico 7" descr="Flechas de cheurón">
            <a:extLst>
              <a:ext uri="{FF2B5EF4-FFF2-40B4-BE49-F238E27FC236}">
                <a16:creationId xmlns:a16="http://schemas.microsoft.com/office/drawing/2014/main" id="{ECA1EDC2-35F6-F09F-2E66-439D6DE8C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9998" y="4283583"/>
            <a:ext cx="914400" cy="914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DB0E02-2E35-F801-1B9C-C3C87A3C1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75" y="3491583"/>
            <a:ext cx="4335538" cy="2497300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5D6357C-790F-D428-3DF6-A4240228B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083" y="3491583"/>
            <a:ext cx="4443769" cy="2498400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7227966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D7EB-B190-D7FE-6B69-95AE4A1A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461" y="870309"/>
            <a:ext cx="4718399" cy="918735"/>
          </a:xfrm>
        </p:spPr>
        <p:txBody>
          <a:bodyPr/>
          <a:lstStyle/>
          <a:p>
            <a:r>
              <a:rPr lang="es-MX" dirty="0"/>
              <a:t>BOTÓN DE OPCIONES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2B73FE-436B-5129-3F29-FE69BD6C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32" y="3763617"/>
            <a:ext cx="2247900" cy="428625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Gráfico 5" descr="Flechas de cheurón">
            <a:extLst>
              <a:ext uri="{FF2B5EF4-FFF2-40B4-BE49-F238E27FC236}">
                <a16:creationId xmlns:a16="http://schemas.microsoft.com/office/drawing/2014/main" id="{B78F918D-4BF0-912A-2385-8306341D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3611" y="3520730"/>
            <a:ext cx="914400" cy="914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46A9F82-26FE-4029-DB8A-1F9D5319F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263" y="2094297"/>
            <a:ext cx="1971053" cy="4195890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2B144DF-D95B-5E15-C1FC-B6A76EB0D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248" y="1948408"/>
            <a:ext cx="4944412" cy="1223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Cumple la función de mostrarnos todo lo que podemos hacer y ver dentro del sistema.</a:t>
            </a:r>
          </a:p>
        </p:txBody>
      </p:sp>
    </p:spTree>
    <p:extLst>
      <p:ext uri="{BB962C8B-B14F-4D97-AF65-F5344CB8AC3E}">
        <p14:creationId xmlns:p14="http://schemas.microsoft.com/office/powerpoint/2010/main" val="158302313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79CEC-D422-9B93-F7DE-9D7244CB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BOTÓN PARA CERRAR SESIÓN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D206A-6CFB-2A52-AA8B-E8F7091E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13" y="3638652"/>
            <a:ext cx="3171394" cy="647493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Gráfico 5" descr="Flechas de cheurón">
            <a:extLst>
              <a:ext uri="{FF2B5EF4-FFF2-40B4-BE49-F238E27FC236}">
                <a16:creationId xmlns:a16="http://schemas.microsoft.com/office/drawing/2014/main" id="{A7587515-E094-05D2-6E94-BA6F009FF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7206" y="3505199"/>
            <a:ext cx="914400" cy="914400"/>
          </a:xfrm>
          <a:prstGeom prst="rect">
            <a:avLst/>
          </a:prstGeom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386408E4-69F6-C410-2E45-C8AD8D75D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31490" y="1968052"/>
            <a:ext cx="2839053" cy="3988695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EE614B2-C1A0-C66B-AAC3-23A3619DB4C7}"/>
              </a:ext>
            </a:extLst>
          </p:cNvPr>
          <p:cNvSpPr txBox="1">
            <a:spLocks/>
          </p:cNvSpPr>
          <p:nvPr/>
        </p:nvSpPr>
        <p:spPr>
          <a:xfrm>
            <a:off x="1284439" y="2043701"/>
            <a:ext cx="4811561" cy="1175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Cumple la función de cerrar nuestra sesión o acceso al sistema cuando ya no lo ocupemos.</a:t>
            </a:r>
          </a:p>
        </p:txBody>
      </p:sp>
    </p:spTree>
    <p:extLst>
      <p:ext uri="{BB962C8B-B14F-4D97-AF65-F5344CB8AC3E}">
        <p14:creationId xmlns:p14="http://schemas.microsoft.com/office/powerpoint/2010/main" val="37960741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90EEF-42ED-FD2C-7838-0C2B216C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153" y="933715"/>
            <a:ext cx="2982364" cy="706700"/>
          </a:xfrm>
        </p:spPr>
        <p:txBody>
          <a:bodyPr/>
          <a:lstStyle/>
          <a:p>
            <a:r>
              <a:rPr lang="es-MX" dirty="0"/>
              <a:t>ACCIONES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5604D5-89F4-AA54-83FA-0F1D7FF02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986" y="2373007"/>
            <a:ext cx="2730573" cy="28445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Cumple la función para que solo se muestre el contenido de un registro sin la oportunidad de hacer una modificación.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11860D-DC91-93BF-8029-F453D1BF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15" y="3296478"/>
            <a:ext cx="1062244" cy="637346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Gráfico 5" descr="Flechas de cheurón">
            <a:extLst>
              <a:ext uri="{FF2B5EF4-FFF2-40B4-BE49-F238E27FC236}">
                <a16:creationId xmlns:a16="http://schemas.microsoft.com/office/drawing/2014/main" id="{34B30517-AA9E-0B38-D8D2-F2202A5AE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847" y="3181763"/>
            <a:ext cx="914400" cy="914400"/>
          </a:xfrm>
          <a:prstGeom prst="rect">
            <a:avLst/>
          </a:prstGeom>
        </p:spPr>
      </p:pic>
      <p:pic>
        <p:nvPicPr>
          <p:cNvPr id="7" name="Gráfico 6" descr="Flechas de cheurón">
            <a:extLst>
              <a:ext uri="{FF2B5EF4-FFF2-40B4-BE49-F238E27FC236}">
                <a16:creationId xmlns:a16="http://schemas.microsoft.com/office/drawing/2014/main" id="{A442C78E-0108-B31D-7367-475DC8C44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3375" y="3181763"/>
            <a:ext cx="914400" cy="914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5B915F-B7A9-DB9E-17C2-029828B63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35" y="2075206"/>
            <a:ext cx="3817762" cy="3440181"/>
          </a:xfrm>
          <a:prstGeom prst="rect">
            <a:avLst/>
          </a:prstGeom>
          <a:ln w="2286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7006006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24C4D67D1FB8489F47071C42CD2CCA" ma:contentTypeVersion="11" ma:contentTypeDescription="Create a new document." ma:contentTypeScope="" ma:versionID="ed7272139c437063b7e351ecd74f2dc3">
  <xsd:schema xmlns:xsd="http://www.w3.org/2001/XMLSchema" xmlns:xs="http://www.w3.org/2001/XMLSchema" xmlns:p="http://schemas.microsoft.com/office/2006/metadata/properties" xmlns:ns2="dab2de7a-6ad3-458d-9c82-b5c0347ee8a2" xmlns:ns3="89fd05f2-3ede-47c9-b310-a66c54eab928" targetNamespace="http://schemas.microsoft.com/office/2006/metadata/properties" ma:root="true" ma:fieldsID="079d459473fef2957d20ac318f8ef712" ns2:_="" ns3:_="">
    <xsd:import namespace="dab2de7a-6ad3-458d-9c82-b5c0347ee8a2"/>
    <xsd:import namespace="89fd05f2-3ede-47c9-b310-a66c54eab92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b2de7a-6ad3-458d-9c82-b5c0347ee8a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fd05f2-3ede-47c9-b310-a66c54eab928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66dd1867-c35e-4638-8b49-419658aaa9b4}" ma:internalName="TaxCatchAll" ma:showField="CatchAllData" ma:web="89fd05f2-3ede-47c9-b310-a66c54eab9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9fd05f2-3ede-47c9-b310-a66c54eab928" xsi:nil="true"/>
    <ReferenceId xmlns="dab2de7a-6ad3-458d-9c82-b5c0347ee8a2" xsi:nil="true"/>
    <lcf76f155ced4ddcb4097134ff3c332f xmlns="dab2de7a-6ad3-458d-9c82-b5c0347ee8a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4BD2D7-65C6-496D-BEED-7305846C69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b2de7a-6ad3-458d-9c82-b5c0347ee8a2"/>
    <ds:schemaRef ds:uri="89fd05f2-3ede-47c9-b310-a66c54eab9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939752-6359-4DCA-B8E1-2B7511D6178F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ab2de7a-6ad3-458d-9c82-b5c0347ee8a2"/>
    <ds:schemaRef ds:uri="http://schemas.microsoft.com/office/infopath/2007/PartnerControls"/>
    <ds:schemaRef ds:uri="http://www.w3.org/XML/1998/namespace"/>
    <ds:schemaRef ds:uri="http://purl.org/dc/elements/1.1/"/>
    <ds:schemaRef ds:uri="89fd05f2-3ede-47c9-b310-a66c54eab928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C869D1F-B7B7-42DC-9E0C-2228491774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823</TotalTime>
  <Words>666</Words>
  <Application>Microsoft Office PowerPoint</Application>
  <PresentationFormat>Panorámica</PresentationFormat>
  <Paragraphs>64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ADLaM Display</vt:lpstr>
      <vt:lpstr>Arial</vt:lpstr>
      <vt:lpstr>Tw Cen MT</vt:lpstr>
      <vt:lpstr>Gota</vt:lpstr>
      <vt:lpstr>SISTEMA DE DULCERÍA KIOSKO</vt:lpstr>
      <vt:lpstr>¿Cómo FUNCIONA nuestro sistema?</vt:lpstr>
      <vt:lpstr>EMPECEMOS POR EL LOGIN o acceso a nuestro sistema </vt:lpstr>
      <vt:lpstr>MENSAJE DE BIENVENIDA A NUESTRO SISTEMA </vt:lpstr>
      <vt:lpstr>NOMBRE DE LA DULCERÍA CON LOGO</vt:lpstr>
      <vt:lpstr>Botón para ver el contenido del sistema a pantalla completa</vt:lpstr>
      <vt:lpstr>BOTÓN DE OPCIONES</vt:lpstr>
      <vt:lpstr>BOTÓN PARA CERRAR SESIÓN</vt:lpstr>
      <vt:lpstr>ACCIONES </vt:lpstr>
      <vt:lpstr>Presentación de PowerPoint</vt:lpstr>
      <vt:lpstr>Presentación de PowerPoint</vt:lpstr>
      <vt:lpstr>BOTÓN DE REPORTES</vt:lpstr>
      <vt:lpstr>Visor de columnas</vt:lpstr>
      <vt:lpstr>BUSCADOR</vt:lpstr>
      <vt:lpstr>MOSTRAR</vt:lpstr>
      <vt:lpstr>Opciones para mostrar nuestra lista de registros de los usuarios, clientes, empleados, productos y nuestras ventas del día</vt:lpstr>
      <vt:lpstr>CONTENIDO DE NUESTRAS LISTAS</vt:lpstr>
      <vt:lpstr>Lista clientes</vt:lpstr>
      <vt:lpstr>LISTA EMPLEADOS</vt:lpstr>
      <vt:lpstr>LISTA DE PRODUCTOS</vt:lpstr>
      <vt:lpstr>VENTAS DEL DIA</vt:lpstr>
      <vt:lpstr>Opciones para crear un nuevo registro ya sea para usuarios, clientes, empleados, productos y nuestras ventas del día</vt:lpstr>
      <vt:lpstr>VISTA PARA REGISTRAR UN NUEVO USUARIO</vt:lpstr>
      <vt:lpstr>VISTA PARA REGISTRAR UN NUEVO cliente</vt:lpstr>
      <vt:lpstr>VISTA PARA REGISTRAR UN NUEVO empleado</vt:lpstr>
      <vt:lpstr>VISTA PARA REGISTRAR UN NUEVO producto</vt:lpstr>
      <vt:lpstr>VISTA PARA REGISTRAR Una nueva compra</vt:lpstr>
      <vt:lpstr>¿Cómo SUBIRLO A DOCKER?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¡¡GRACIAS POR SU ATENCIÓN!!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DULCERÍA KIOSKO</dc:title>
  <dc:creator>Administrador</dc:creator>
  <cp:lastModifiedBy>Itzel Garcia</cp:lastModifiedBy>
  <cp:revision>7</cp:revision>
  <dcterms:created xsi:type="dcterms:W3CDTF">2024-05-08T21:39:46Z</dcterms:created>
  <dcterms:modified xsi:type="dcterms:W3CDTF">2024-09-07T03:17:41Z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0x0101003024C4D67D1FB8489F47071C42CD2CCA</vt:lpwstr>
  </property>
</Properties>
</file>